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091" autoAdjust="0"/>
  </p:normalViewPr>
  <p:slideViewPr>
    <p:cSldViewPr>
      <p:cViewPr varScale="1">
        <p:scale>
          <a:sx n="82" d="100"/>
          <a:sy n="82" d="100"/>
        </p:scale>
        <p:origin x="-23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6545-FB7D-47EA-AE7E-0593CCB25471}" type="datetimeFigureOut">
              <a:rPr lang="en-US" smtClean="0"/>
              <a:t>8/30/2011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7A36C-0355-44E1-A439-63488A7EEB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Gospel Doctrine Manual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A36C-0355-44E1-A439-63488A7EEB7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 back on Ye are Temples of God.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A36C-0355-44E1-A439-63488A7EEB7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Jerusalem to Corinth ~= San Antonio, TX to Atlanta Georgia or SATX to Disneyland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A36C-0355-44E1-A439-63488A7EEB7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time Permits, mention Paul</a:t>
            </a:r>
            <a:r>
              <a:rPr lang="en-US" baseline="0" dirty="0" smtClean="0"/>
              <a:t> stayed in Corinth for two reasons- Financially, he had a paying Job there, and God told him 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A36C-0355-44E1-A439-63488A7EEB7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Cor. 1:10-13- Known someone who was a follower of X and fell away at changing of the guard? President Hinckley? North Stake/High Country? Bishop so-and-so? Teacher X? YM/YW Program?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A36C-0355-44E1-A439-63488A7EEB7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Thinking of the Godhead, how are these three things needed today?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A36C-0355-44E1-A439-63488A7EEB7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Cor. 1:18-19- Why is the cross foolishness to the logical mind?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1:21 Why can’t the wisdom of the world find out God?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Cor. 2-1-2, 3:1-2- Remember that last bit, need it later. Why Milk before Meat? Why only Christ and him Crucified?  Why only Christ in America, JS a prophet, and Pray and Ask God if it is true?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Cor. 2:6,7,10 – Is it okay to go deep? Yes! Has any one had a spiritual prompting that they didn’t really fully understand? Atonement revelation.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3:6-9 Ministers success is really God’s success. 6 positive contacts before interest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3:10-11- Foundation is Christ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3:14-15- Builders are the Ministers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3:16-17- We are what is being built up. We are the edifice to God’s Glory.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3:18- As a minister (We are all ministers) why is it important to not be “self-deceived” and stay humble? Paul’s answer in 4:3-4, Do you ever perform at church for others?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response to being “puffed up” 4:7- We’ve earned nothing. Avg. Salary in Cebu is ~$100 US Dollars a month. (9-13) Apostles (ones sent forth) live simple lives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A36C-0355-44E1-A439-63488A7EEB7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Excommunicate people who sleep with their Father’s Wife. Fornicate = </a:t>
            </a:r>
            <a:r>
              <a:rPr lang="en-US" dirty="0" err="1" smtClean="0"/>
              <a:t>Corinthianize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A36C-0355-44E1-A439-63488A7EEB7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Manual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A36C-0355-44E1-A439-63488A7EEB7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Manual- Don’t let the sin get you down,</a:t>
            </a:r>
            <a:r>
              <a:rPr lang="en-US" baseline="0" dirty="0" smtClean="0"/>
              <a:t> Charlie Brown.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7A36C-0355-44E1-A439-63488A7EEB7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B01C-E254-4DA6-8753-064CC136193C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0879-FEE1-49D4-9043-7F7835364D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B01C-E254-4DA6-8753-064CC136193C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0879-FEE1-49D4-9043-7F7835364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B01C-E254-4DA6-8753-064CC136193C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0879-FEE1-49D4-9043-7F7835364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B01C-E254-4DA6-8753-064CC136193C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0879-FEE1-49D4-9043-7F7835364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B01C-E254-4DA6-8753-064CC136193C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0100879-FEE1-49D4-9043-7F7835364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B01C-E254-4DA6-8753-064CC136193C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0879-FEE1-49D4-9043-7F7835364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B01C-E254-4DA6-8753-064CC136193C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0879-FEE1-49D4-9043-7F7835364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B01C-E254-4DA6-8753-064CC136193C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0879-FEE1-49D4-9043-7F7835364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B01C-E254-4DA6-8753-064CC136193C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0879-FEE1-49D4-9043-7F7835364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B01C-E254-4DA6-8753-064CC136193C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0879-FEE1-49D4-9043-7F7835364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B01C-E254-4DA6-8753-064CC136193C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0879-FEE1-49D4-9043-7F7835364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3EB01C-E254-4DA6-8753-064CC136193C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100879-FEE1-49D4-9043-7F7835364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Lesson 33: “Ye Are the Temple of God”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Corinthians 1-6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Immorality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are sexual sins so serious?</a:t>
            </a:r>
          </a:p>
          <a:p>
            <a:endParaRPr lang="en-US" dirty="0" smtClean="0"/>
          </a:p>
          <a:p>
            <a:r>
              <a:rPr lang="en-US" dirty="0" smtClean="0"/>
              <a:t>What are the blessings of being morally clean?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5888" indent="20638" fontAlgn="base">
              <a:buNone/>
            </a:pPr>
            <a:r>
              <a:rPr lang="en-US" dirty="0" smtClean="0"/>
              <a:t>1 Cor. 6:9-11- Know ye not that the unrighteous shall not inherit the kingdom of God? …And such were some of you: but ye are washed, but ye are sanctified, but ye are justified in the name of the Lord Jesus, and by the Spirit of our God.</a:t>
            </a:r>
          </a:p>
          <a:p>
            <a:pPr marL="115888" indent="20638" fontAlgn="base">
              <a:buNone/>
            </a:pPr>
            <a:endParaRPr lang="en-US" dirty="0" smtClean="0"/>
          </a:p>
          <a:p>
            <a:pPr marL="115888" indent="20638" fontAlgn="base">
              <a:buNone/>
            </a:pPr>
            <a:r>
              <a:rPr lang="en-US" dirty="0" smtClean="0"/>
              <a:t>D&amp;C 58:42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1 Corinthians </a:t>
            </a:r>
            <a:r>
              <a:rPr lang="en-US" dirty="0" smtClean="0"/>
              <a:t>6:18–20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think this is an appropriate comparison? </a:t>
            </a:r>
          </a:p>
          <a:p>
            <a:endParaRPr lang="en-US" dirty="0" smtClean="0"/>
          </a:p>
          <a:p>
            <a:r>
              <a:rPr lang="en-US" dirty="0" smtClean="0"/>
              <a:t>What things can defile our bodies? </a:t>
            </a:r>
          </a:p>
          <a:p>
            <a:endParaRPr lang="en-US" dirty="0" smtClean="0"/>
          </a:p>
          <a:p>
            <a:r>
              <a:rPr lang="en-US" dirty="0" smtClean="0"/>
              <a:t>What should we do to treat our bodies as temples?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inspire class members to seek the blessings that come from being unified in Christ, following the Spirit, and being morally clean.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Where is Corinth?</a:t>
            </a:r>
            <a:endParaRPr lang="en-US" dirty="0"/>
          </a:p>
        </p:txBody>
      </p:sp>
      <p:pic>
        <p:nvPicPr>
          <p:cNvPr id="4" name="Content Placeholder 3" descr="paulmap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476" y="685800"/>
            <a:ext cx="8951324" cy="6083363"/>
          </a:xfrm>
        </p:spPr>
      </p:pic>
      <p:sp>
        <p:nvSpPr>
          <p:cNvPr id="5" name="Oval 4"/>
          <p:cNvSpPr/>
          <p:nvPr/>
        </p:nvSpPr>
        <p:spPr>
          <a:xfrm>
            <a:off x="3733800" y="28194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Paul and Corinth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Paul and </a:t>
            </a:r>
            <a:r>
              <a:rPr lang="en-US" dirty="0" err="1" smtClean="0"/>
              <a:t>Barnabus</a:t>
            </a:r>
            <a:r>
              <a:rPr lang="en-US" dirty="0" smtClean="0"/>
              <a:t> take second missionary journey (Acts </a:t>
            </a:r>
            <a:r>
              <a:rPr lang="en-US" dirty="0" smtClean="0"/>
              <a:t>15:36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Paul has a vision to go to Macedonia (Acts </a:t>
            </a:r>
            <a:r>
              <a:rPr lang="en-US" dirty="0" smtClean="0"/>
              <a:t>16:9-10)</a:t>
            </a:r>
            <a:endParaRPr lang="en-US" dirty="0" smtClean="0"/>
          </a:p>
          <a:p>
            <a:r>
              <a:rPr lang="en-US" dirty="0" smtClean="0"/>
              <a:t>First visit to Corinth lasting 18 months (c. AD 51) (Acts </a:t>
            </a:r>
            <a:r>
              <a:rPr lang="en-US" dirty="0" smtClean="0"/>
              <a:t>18:3,9-11</a:t>
            </a:r>
            <a:r>
              <a:rPr lang="en-US" dirty="0" smtClean="0"/>
              <a:t>)</a:t>
            </a:r>
          </a:p>
          <a:p>
            <a:r>
              <a:rPr lang="en-US" dirty="0" smtClean="0"/>
              <a:t>Goes to Jerusalem, then takes third missionary journey to Ephesus to begin a three-year stay (c. AD 53–55) (Acts 18-19)</a:t>
            </a:r>
          </a:p>
          <a:p>
            <a:r>
              <a:rPr lang="en-US" dirty="0" smtClean="0"/>
              <a:t>Writes the “previous letter” [Corinthians A] (c. AD 53–54) (1 Cor. 5:9)</a:t>
            </a:r>
          </a:p>
          <a:p>
            <a:r>
              <a:rPr lang="en-US" dirty="0" smtClean="0"/>
              <a:t>Hears of reports from the Corinthians (1 Cor. 1)</a:t>
            </a:r>
          </a:p>
          <a:p>
            <a:r>
              <a:rPr lang="en-US" dirty="0" smtClean="0"/>
              <a:t>Writes “1 Corinthians” [Corinthians B] (c. AD 54–55)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report from Corinth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7091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is division. People in the church were associating with various leaders and making factions that were tearing down the body of Christ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The Saints are following the secular order and not the order of the church. </a:t>
            </a:r>
          </a:p>
          <a:p>
            <a:r>
              <a:rPr lang="en-US" dirty="0" smtClean="0"/>
              <a:t>There is immorality </a:t>
            </a:r>
            <a:endParaRPr lang="en-US" dirty="0" smtClean="0"/>
          </a:p>
          <a:p>
            <a:r>
              <a:rPr lang="en-US" dirty="0" smtClean="0"/>
              <a:t>Setting </a:t>
            </a:r>
            <a:r>
              <a:rPr lang="en-US" dirty="0" smtClean="0"/>
              <a:t>a bad example </a:t>
            </a:r>
            <a:endParaRPr lang="en-US" dirty="0" smtClean="0"/>
          </a:p>
          <a:p>
            <a:r>
              <a:rPr lang="en-US" dirty="0" smtClean="0"/>
              <a:t>Questions </a:t>
            </a:r>
            <a:r>
              <a:rPr lang="en-US" dirty="0" smtClean="0"/>
              <a:t>about Marriage. </a:t>
            </a:r>
          </a:p>
          <a:p>
            <a:r>
              <a:rPr lang="en-US" dirty="0" smtClean="0"/>
              <a:t>Questioning of Paul’s </a:t>
            </a:r>
            <a:r>
              <a:rPr lang="en-US" dirty="0" smtClean="0"/>
              <a:t>Authority.</a:t>
            </a:r>
            <a:endParaRPr lang="en-US" dirty="0" smtClean="0"/>
          </a:p>
          <a:p>
            <a:r>
              <a:rPr lang="en-US" dirty="0" smtClean="0"/>
              <a:t>More Division, lack of kindness. 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685800" y="1676400"/>
            <a:ext cx="350519" cy="2514600"/>
          </a:xfrm>
          <a:prstGeom prst="leftBrac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247" y="1676400"/>
            <a:ext cx="615553" cy="2286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 smtClean="0"/>
              <a:t>Chapters 1-6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Corinthians 1:10-13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 Corinthians 1:10-13</a:t>
            </a:r>
          </a:p>
          <a:p>
            <a:r>
              <a:rPr lang="en-US" dirty="0" smtClean="0"/>
              <a:t>Vs 10 KJV- Now I beseech you, brethren, by the name of our Lord Jesus Christ, </a:t>
            </a:r>
            <a:r>
              <a:rPr lang="en-US" u="sng" dirty="0" smtClean="0"/>
              <a:t>that ye all speak the same thing</a:t>
            </a:r>
            <a:r>
              <a:rPr lang="en-US" dirty="0" smtClean="0"/>
              <a:t>, and </a:t>
            </a:r>
            <a:r>
              <a:rPr lang="en-US" i="1" dirty="0" smtClean="0"/>
              <a:t>that</a:t>
            </a:r>
            <a:r>
              <a:rPr lang="en-US" dirty="0" smtClean="0"/>
              <a:t> there be </a:t>
            </a:r>
            <a:r>
              <a:rPr lang="en-US" u="sng" dirty="0" smtClean="0"/>
              <a:t>no divisions among you</a:t>
            </a:r>
            <a:r>
              <a:rPr lang="en-US" dirty="0" smtClean="0"/>
              <a:t>; but </a:t>
            </a:r>
            <a:r>
              <a:rPr lang="en-US" i="1" dirty="0" smtClean="0"/>
              <a:t>that</a:t>
            </a:r>
            <a:r>
              <a:rPr lang="en-US" dirty="0" smtClean="0"/>
              <a:t> ye be perfectly </a:t>
            </a:r>
            <a:r>
              <a:rPr lang="en-US" u="sng" dirty="0" smtClean="0"/>
              <a:t>joined together in the same mind and in the same judgment. </a:t>
            </a:r>
          </a:p>
          <a:p>
            <a:r>
              <a:rPr lang="en-US" dirty="0" smtClean="0"/>
              <a:t>Vs 10 NET- I urge you, brothers and sisters, by the name of our Lord Jesus Christ, </a:t>
            </a:r>
            <a:r>
              <a:rPr lang="en-US" u="sng" dirty="0" smtClean="0"/>
              <a:t>to agree together</a:t>
            </a:r>
            <a:r>
              <a:rPr lang="en-US" dirty="0" smtClean="0"/>
              <a:t>, to </a:t>
            </a:r>
            <a:r>
              <a:rPr lang="en-US" u="sng" dirty="0" smtClean="0"/>
              <a:t>end your divisions</a:t>
            </a:r>
            <a:r>
              <a:rPr lang="en-US" dirty="0" smtClean="0"/>
              <a:t>, and to be </a:t>
            </a:r>
            <a:r>
              <a:rPr lang="en-US" u="sng" dirty="0" smtClean="0"/>
              <a:t>united by the same mind and purpose.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Divisions in the Church (1:10–4:21)</a:t>
            </a:r>
            <a:br>
              <a:rPr lang="en-US" sz="3400" dirty="0" smtClean="0"/>
            </a:b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18760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 smtClean="0"/>
              <a:t>The Fact of Divisions </a:t>
            </a:r>
          </a:p>
          <a:p>
            <a:r>
              <a:rPr lang="en-US" b="1" u="sng" dirty="0" smtClean="0"/>
              <a:t>The Causes of </a:t>
            </a:r>
            <a:r>
              <a:rPr lang="en-US" b="1" u="sng" dirty="0" smtClean="0"/>
              <a:t>Division</a:t>
            </a:r>
            <a:endParaRPr lang="en-US" b="1" u="sng" dirty="0" smtClean="0"/>
          </a:p>
          <a:p>
            <a:r>
              <a:rPr lang="en-US" dirty="0" smtClean="0"/>
              <a:t>Faulty View of the Christian </a:t>
            </a:r>
            <a:r>
              <a:rPr lang="en-US" dirty="0" smtClean="0"/>
              <a:t>Message</a:t>
            </a:r>
            <a:endParaRPr lang="en-US" dirty="0" smtClean="0"/>
          </a:p>
          <a:p>
            <a:pPr lvl="1"/>
            <a:r>
              <a:rPr lang="en-US" dirty="0" smtClean="0"/>
              <a:t>False Wisdom Vs. the Gospel of </a:t>
            </a:r>
            <a:r>
              <a:rPr lang="en-US" dirty="0" smtClean="0"/>
              <a:t>Christ</a:t>
            </a:r>
            <a:endParaRPr lang="en-US" dirty="0" smtClean="0"/>
          </a:p>
          <a:p>
            <a:pPr lvl="2"/>
            <a:r>
              <a:rPr lang="en-US" dirty="0" smtClean="0"/>
              <a:t>The Foolishness of the Cross to Gentiles (</a:t>
            </a:r>
            <a:r>
              <a:rPr lang="en-US" dirty="0" smtClean="0"/>
              <a:t>1:18-19)</a:t>
            </a:r>
          </a:p>
          <a:p>
            <a:pPr lvl="2"/>
            <a:r>
              <a:rPr lang="en-US" dirty="0" smtClean="0"/>
              <a:t>Wisdom knew not God (1:21)</a:t>
            </a:r>
            <a:endParaRPr lang="en-US" dirty="0" smtClean="0"/>
          </a:p>
          <a:p>
            <a:pPr lvl="2"/>
            <a:r>
              <a:rPr lang="en-US" dirty="0" smtClean="0"/>
              <a:t>The Centrality of the Cross to Paul’s Preaching (</a:t>
            </a:r>
            <a:r>
              <a:rPr lang="en-US" dirty="0" smtClean="0"/>
              <a:t>2:1-2, 3:1-2)</a:t>
            </a:r>
            <a:endParaRPr lang="en-US" dirty="0" smtClean="0"/>
          </a:p>
          <a:p>
            <a:pPr lvl="1"/>
            <a:r>
              <a:rPr lang="en-US" dirty="0" smtClean="0"/>
              <a:t>True Wisdom and the Spirit of </a:t>
            </a:r>
            <a:r>
              <a:rPr lang="en-US" dirty="0" smtClean="0"/>
              <a:t>God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Learning </a:t>
            </a:r>
            <a:r>
              <a:rPr lang="en-US" dirty="0" smtClean="0"/>
              <a:t>of the Spiritual Man (</a:t>
            </a:r>
            <a:r>
              <a:rPr lang="en-US" dirty="0" smtClean="0"/>
              <a:t>2:6,7,10)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Learning </a:t>
            </a:r>
            <a:r>
              <a:rPr lang="en-US" dirty="0" smtClean="0"/>
              <a:t>of the Carnal Man (</a:t>
            </a:r>
            <a:r>
              <a:rPr lang="en-US" dirty="0" smtClean="0"/>
              <a:t>3:1-2)</a:t>
            </a:r>
            <a:endParaRPr lang="en-US" dirty="0" smtClean="0"/>
          </a:p>
          <a:p>
            <a:r>
              <a:rPr lang="en-US" dirty="0" smtClean="0"/>
              <a:t>Faulty View of Christian Ministry and </a:t>
            </a:r>
            <a:r>
              <a:rPr lang="en-US" dirty="0" smtClean="0"/>
              <a:t>Ministers</a:t>
            </a:r>
            <a:endParaRPr lang="en-US" dirty="0" smtClean="0"/>
          </a:p>
          <a:p>
            <a:pPr lvl="1"/>
            <a:r>
              <a:rPr lang="en-US" dirty="0" smtClean="0"/>
              <a:t>Analogy One: Farmers and the Field (</a:t>
            </a:r>
            <a:r>
              <a:rPr lang="en-US" dirty="0" smtClean="0"/>
              <a:t>3:6-9)</a:t>
            </a:r>
            <a:endParaRPr lang="en-US" dirty="0" smtClean="0"/>
          </a:p>
          <a:p>
            <a:pPr lvl="1"/>
            <a:r>
              <a:rPr lang="en-US" dirty="0" smtClean="0"/>
              <a:t>Analogy Two: Builders and the Temple (</a:t>
            </a:r>
            <a:r>
              <a:rPr lang="en-US" dirty="0" smtClean="0"/>
              <a:t>3:10-11)</a:t>
            </a:r>
            <a:endParaRPr lang="en-US" dirty="0" smtClean="0"/>
          </a:p>
          <a:p>
            <a:pPr lvl="2"/>
            <a:r>
              <a:rPr lang="en-US" dirty="0" smtClean="0"/>
              <a:t>The Builders (</a:t>
            </a:r>
            <a:r>
              <a:rPr lang="en-US" dirty="0" smtClean="0"/>
              <a:t>3:14-15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The Temple (3:16-17)</a:t>
            </a:r>
          </a:p>
          <a:p>
            <a:pPr lvl="1"/>
            <a:r>
              <a:rPr lang="en-US" dirty="0" smtClean="0"/>
              <a:t>Warning about Self-Deception regarding the Ministers (</a:t>
            </a:r>
            <a:r>
              <a:rPr lang="en-US" dirty="0" smtClean="0"/>
              <a:t>3:18)</a:t>
            </a:r>
            <a:endParaRPr lang="en-US" dirty="0" smtClean="0"/>
          </a:p>
          <a:p>
            <a:pPr lvl="1"/>
            <a:r>
              <a:rPr lang="en-US" dirty="0" smtClean="0"/>
              <a:t>Paul’s Reflections on his own Ministry (</a:t>
            </a:r>
            <a:r>
              <a:rPr lang="en-US" dirty="0" smtClean="0"/>
              <a:t>4:3-4)</a:t>
            </a:r>
            <a:endParaRPr lang="en-US" dirty="0" smtClean="0"/>
          </a:p>
          <a:p>
            <a:r>
              <a:rPr lang="en-US" dirty="0" smtClean="0"/>
              <a:t>Faulty View of the Christian’s Blessings (</a:t>
            </a:r>
            <a:r>
              <a:rPr lang="en-US" dirty="0" smtClean="0"/>
              <a:t>4:7, 9-13)</a:t>
            </a:r>
            <a:endParaRPr lang="en-US" dirty="0" smtClean="0"/>
          </a:p>
          <a:p>
            <a:r>
              <a:rPr lang="en-US" b="1" u="sng" dirty="0" smtClean="0"/>
              <a:t>The Cure for Divisions </a:t>
            </a:r>
            <a:r>
              <a:rPr lang="en-US" b="1" u="sng" dirty="0" smtClean="0"/>
              <a:t>(Rest of the Letter)</a:t>
            </a:r>
            <a:endParaRPr lang="en-US" b="1" u="sng" dirty="0" smtClean="0"/>
          </a:p>
          <a:p>
            <a:pPr lvl="1"/>
            <a:r>
              <a:rPr lang="en-US" dirty="0" smtClean="0"/>
              <a:t>Follow Paul’s Teachings, Learn from Timothy </a:t>
            </a:r>
            <a:r>
              <a:rPr lang="en-US" dirty="0" smtClean="0"/>
              <a:t>(</a:t>
            </a:r>
            <a:r>
              <a:rPr lang="en-US" dirty="0" smtClean="0"/>
              <a:t>4:16-17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Immorality (5:1–6:20)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 to Discipline an Immoral Brother (5:1-13)</a:t>
            </a:r>
          </a:p>
          <a:p>
            <a:r>
              <a:rPr lang="en-US" dirty="0" smtClean="0"/>
              <a:t>Failure to Exercise Sexual Purity and Other Moral Behavior (6:12-21)</a:t>
            </a:r>
          </a:p>
          <a:p>
            <a:r>
              <a:rPr lang="en-US" dirty="0" smtClean="0"/>
              <a:t>Well-Known Corinthian Problem</a:t>
            </a:r>
          </a:p>
          <a:p>
            <a:pPr lvl="1"/>
            <a:r>
              <a:rPr lang="en-US" dirty="0" smtClean="0"/>
              <a:t>Sea Port</a:t>
            </a:r>
          </a:p>
          <a:p>
            <a:pPr lvl="1"/>
            <a:r>
              <a:rPr lang="en-US" dirty="0" smtClean="0"/>
              <a:t>Slang of the age: </a:t>
            </a:r>
            <a:r>
              <a:rPr lang="en-US" u="sng" dirty="0" smtClean="0"/>
              <a:t>Corinthianize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1538</TotalTime>
  <Words>892</Words>
  <Application>Microsoft Office PowerPoint</Application>
  <PresentationFormat>On-screen Show (4:3)</PresentationFormat>
  <Paragraphs>98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Lesson 33: “Ye Are the Temple of God” </vt:lpstr>
      <vt:lpstr>Purpose</vt:lpstr>
      <vt:lpstr>Where is Corinth?</vt:lpstr>
      <vt:lpstr>Timeline of Paul and Corinth</vt:lpstr>
      <vt:lpstr>The report from Corinth</vt:lpstr>
      <vt:lpstr>Division</vt:lpstr>
      <vt:lpstr>Division</vt:lpstr>
      <vt:lpstr>Divisions in the Church (1:10–4:21) </vt:lpstr>
      <vt:lpstr>Immorality (5:1–6:20)</vt:lpstr>
      <vt:lpstr>Sexual Immorality</vt:lpstr>
      <vt:lpstr>Remember</vt:lpstr>
      <vt:lpstr> 1 Corinthians 6:18–20</vt:lpstr>
    </vt:vector>
  </TitlesOfParts>
  <Company>Rackspace Hosting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33: “Ye Are the Temple of God”</dc:title>
  <dc:creator>matt.witten</dc:creator>
  <cp:lastModifiedBy>matt.witten</cp:lastModifiedBy>
  <cp:revision>70</cp:revision>
  <dcterms:created xsi:type="dcterms:W3CDTF">2011-08-28T20:23:14Z</dcterms:created>
  <dcterms:modified xsi:type="dcterms:W3CDTF">2011-08-31T03:52:57Z</dcterms:modified>
</cp:coreProperties>
</file>