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78" autoAdjust="0"/>
    <p:restoredTop sz="86318" autoAdjust="0"/>
  </p:normalViewPr>
  <p:slideViewPr>
    <p:cSldViewPr>
      <p:cViewPr varScale="1">
        <p:scale>
          <a:sx n="44" d="100"/>
          <a:sy n="44" d="100"/>
        </p:scale>
        <p:origin x="-88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29521-ED6F-4227-BCF7-6F4B25DF93C4}" type="datetimeFigureOut">
              <a:rPr lang="en-US" smtClean="0"/>
              <a:pPr/>
              <a:t>9/1/2010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E2EFD-2324-4D28-9B4E-2041865667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29521-ED6F-4227-BCF7-6F4B25DF93C4}" type="datetimeFigureOut">
              <a:rPr lang="en-US" smtClean="0"/>
              <a:pPr/>
              <a:t>9/1/2010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E2EFD-2324-4D28-9B4E-2041865667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29521-ED6F-4227-BCF7-6F4B25DF93C4}" type="datetimeFigureOut">
              <a:rPr lang="en-US" smtClean="0"/>
              <a:pPr/>
              <a:t>9/1/2010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E2EFD-2324-4D28-9B4E-2041865667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29521-ED6F-4227-BCF7-6F4B25DF93C4}" type="datetimeFigureOut">
              <a:rPr lang="en-US" smtClean="0"/>
              <a:pPr/>
              <a:t>9/1/2010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E2EFD-2324-4D28-9B4E-2041865667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29521-ED6F-4227-BCF7-6F4B25DF93C4}" type="datetimeFigureOut">
              <a:rPr lang="en-US" smtClean="0"/>
              <a:pPr/>
              <a:t>9/1/2010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E2EFD-2324-4D28-9B4E-2041865667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29521-ED6F-4227-BCF7-6F4B25DF93C4}" type="datetimeFigureOut">
              <a:rPr lang="en-US" smtClean="0"/>
              <a:pPr/>
              <a:t>9/1/2010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E2EFD-2324-4D28-9B4E-2041865667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29521-ED6F-4227-BCF7-6F4B25DF93C4}" type="datetimeFigureOut">
              <a:rPr lang="en-US" smtClean="0"/>
              <a:pPr/>
              <a:t>9/1/2010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E2EFD-2324-4D28-9B4E-2041865667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29521-ED6F-4227-BCF7-6F4B25DF93C4}" type="datetimeFigureOut">
              <a:rPr lang="en-US" smtClean="0"/>
              <a:pPr/>
              <a:t>9/1/2010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38E2EFD-2324-4D28-9B4E-2041865667D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29521-ED6F-4227-BCF7-6F4B25DF93C4}" type="datetimeFigureOut">
              <a:rPr lang="en-US" smtClean="0"/>
              <a:pPr/>
              <a:t>9/1/2010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E2EFD-2324-4D28-9B4E-2041865667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29521-ED6F-4227-BCF7-6F4B25DF93C4}" type="datetimeFigureOut">
              <a:rPr lang="en-US" smtClean="0"/>
              <a:pPr/>
              <a:t>9/1/2010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538E2EFD-2324-4D28-9B4E-2041865667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34E29521-ED6F-4227-BCF7-6F4B25DF93C4}" type="datetimeFigureOut">
              <a:rPr lang="en-US" smtClean="0"/>
              <a:pPr/>
              <a:t>9/1/2010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E2EFD-2324-4D28-9B4E-2041865667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34E29521-ED6F-4227-BCF7-6F4B25DF93C4}" type="datetimeFigureOut">
              <a:rPr lang="en-US" smtClean="0"/>
              <a:pPr/>
              <a:t>9/1/2010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38E2EFD-2324-4D28-9B4E-2041865667D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jean_restout_pentecost_g3.jpg"/>
          <p:cNvPicPr>
            <a:picLocks noChangeAspect="1"/>
          </p:cNvPicPr>
          <p:nvPr/>
        </p:nvPicPr>
        <p:blipFill>
          <a:blip r:embed="rId2" cstate="print"/>
          <a:srcRect l="10851" r="1065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2670048" y="381000"/>
            <a:ext cx="6480048" cy="2301240"/>
          </a:xfrm>
        </p:spPr>
        <p:txBody>
          <a:bodyPr/>
          <a:lstStyle/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Century Christianity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ENTECOST_edited.jpg"/>
          <p:cNvPicPr>
            <a:picLocks noChangeAspect="1"/>
          </p:cNvPicPr>
          <p:nvPr/>
        </p:nvPicPr>
        <p:blipFill>
          <a:blip r:embed="rId2" cstate="print">
            <a:lum bright="-30000"/>
          </a:blip>
          <a:stretch>
            <a:fillRect/>
          </a:stretch>
        </p:blipFill>
        <p:spPr>
          <a:xfrm>
            <a:off x="0" y="-381000"/>
            <a:ext cx="9144000" cy="760460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Apostolic Age(33-100 AD)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839200" cy="5562600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~33 or 34-Death and Resurrection of Christ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50 days later-Day of Pentecost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40-Primarily Jewish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44-James son of Zebedee martyred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50-Council of Jerusalem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63-Extreme Persecution under Nero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66-First Jewish War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70-Temple is Destroyed- Dispersion from Jerusalem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74-Simon the Zealot, second to last apostle, martyred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81-Christians ask to not be considered Jewish to avoid Tax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85- Judaism declares Christians not Jewish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100-John, the last original apostle, gone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132-Second Dispersion due to Jewish revolt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367-New Testament Canon Finalized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entecost (1).jpg"/>
          <p:cNvPicPr>
            <a:picLocks noChangeAspect="1"/>
          </p:cNvPicPr>
          <p:nvPr/>
        </p:nvPicPr>
        <p:blipFill>
          <a:blip r:embed="rId2" cstate="print">
            <a:lum bright="-40000"/>
          </a:blip>
          <a:srcRect l="24167"/>
          <a:stretch>
            <a:fillRect/>
          </a:stretch>
        </p:blipFill>
        <p:spPr>
          <a:xfrm>
            <a:off x="0" y="-763122"/>
            <a:ext cx="9144000" cy="8599225"/>
          </a:xfrm>
          <a:prstGeom prst="rect">
            <a:avLst/>
          </a:prstGeom>
          <a:effectLst>
            <a:innerShdw blurRad="114300">
              <a:prstClr val="black"/>
            </a:innerShdw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Characteristics</a:t>
            </a:r>
            <a:endParaRPr 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ü"/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Revelation/Inspiration</a:t>
            </a:r>
          </a:p>
          <a:p>
            <a:pPr>
              <a:buFont typeface="Wingdings" pitchFamily="2" charset="2"/>
              <a:buChar char="ü"/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Miracles/Acts of Faith</a:t>
            </a:r>
          </a:p>
          <a:p>
            <a:pPr>
              <a:buFont typeface="Wingdings" pitchFamily="2" charset="2"/>
              <a:buChar char="ü"/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Authority/Priesthood</a:t>
            </a:r>
          </a:p>
          <a:p>
            <a:pPr>
              <a:buFont typeface="Wingdings" pitchFamily="2" charset="2"/>
              <a:buChar char="ü"/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Leadership/Order</a:t>
            </a:r>
          </a:p>
          <a:p>
            <a:pPr>
              <a:buFont typeface="Wingdings" pitchFamily="2" charset="2"/>
              <a:buChar char="ü"/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 to save/serve others</a:t>
            </a:r>
          </a:p>
          <a:p>
            <a:pPr>
              <a:buFont typeface="Wingdings" pitchFamily="2" charset="2"/>
              <a:buChar char="ü"/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Ordinances</a:t>
            </a:r>
          </a:p>
          <a:p>
            <a:pPr>
              <a:buFont typeface="Wingdings" pitchFamily="2" charset="2"/>
              <a:buChar char="ü"/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Obeyed Commandments</a:t>
            </a:r>
          </a:p>
          <a:p>
            <a:pPr>
              <a:buFont typeface="Wingdings" pitchFamily="2" charset="2"/>
              <a:buChar char="ü"/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Focus on Christ’s Atonement</a:t>
            </a:r>
          </a:p>
          <a:p>
            <a:pPr>
              <a:buFont typeface="Wingdings" pitchFamily="2" charset="2"/>
              <a:buChar char="ü"/>
            </a:pP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ali_ChristofStJohnoftheCross19511.jpg"/>
          <p:cNvPicPr>
            <a:picLocks noChangeAspect="1"/>
          </p:cNvPicPr>
          <p:nvPr/>
        </p:nvPicPr>
        <p:blipFill>
          <a:blip r:embed="rId2" cstate="print">
            <a:lum bright="-40000"/>
          </a:blip>
          <a:srcRect r="4983" b="6033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 Corinthians 15:3-4</a:t>
            </a:r>
            <a:br>
              <a:rPr lang="en-US" dirty="0" smtClean="0"/>
            </a:br>
            <a:r>
              <a:rPr lang="en-US" sz="2400" dirty="0" smtClean="0"/>
              <a:t>Christian creed of 40 AD- 7 years after time of Christ.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l-GR" dirty="0" smtClean="0"/>
              <a:t>Χριστὸς ἀπέθανεν ὑπὲρ τῶν ἁμαρτιῶν ἡμῶν κατὰ τὰς γραφάς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Christ died for our sins according to the scriptures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l-GR" dirty="0" smtClean="0"/>
              <a:t>καὶ ὅτι ἐτάφη καὶ ὅτι ἐγήγερται τῇ τρίτῃ ἡμέρᾳ κατὰ τὰς γραφάς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And that he was buried, and that he rose again the third day according to the scriptures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hristians.jpg"/>
          <p:cNvPicPr>
            <a:picLocks noChangeAspect="1"/>
          </p:cNvPicPr>
          <p:nvPr/>
        </p:nvPicPr>
        <p:blipFill>
          <a:blip r:embed="rId2" cstate="print">
            <a:lum bright="-60000"/>
          </a:blip>
          <a:srcRect l="9487" r="9486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Happened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Matthew 25:5-12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Vs.5- For many shall come in my name, saying, I am Christ; and shall deceive many.</a:t>
            </a:r>
          </a:p>
          <a:p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Vs.9-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Then shall they deliver you up to be afflicted, and shall kill you: and ye shall be hated of all nations for my name's sake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Vs.10-And then shall many be offended, and shall betray one another, and shall hate one another.</a:t>
            </a:r>
          </a:p>
          <a:p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Vs.11-And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many false prophets shall rise, and shall deceive many.</a:t>
            </a:r>
          </a:p>
          <a:p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Vs.12-And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because iniquity shall abound, the love of many shall wax cold.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he_thinker.jpg"/>
          <p:cNvPicPr>
            <a:picLocks noChangeAspect="1"/>
          </p:cNvPicPr>
          <p:nvPr/>
        </p:nvPicPr>
        <p:blipFill>
          <a:blip r:embed="rId2" cstate="print">
            <a:lum bright="-40000"/>
          </a:blip>
          <a:srcRect b="42625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Why?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 would God allow an apostasy to happen?</a:t>
            </a:r>
          </a:p>
          <a:p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 would God put Christ on Earth only to follow up with 1800 years of apostasy?</a:t>
            </a:r>
          </a:p>
          <a:p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 couldn’t the apostasy happen again?</a:t>
            </a:r>
          </a:p>
          <a:p>
            <a:pPr>
              <a:buNone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2444</TotalTime>
  <Words>289</Words>
  <Application>Microsoft Office PowerPoint</Application>
  <PresentationFormat>On-screen Show (4:3)</PresentationFormat>
  <Paragraphs>49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Technic</vt:lpstr>
      <vt:lpstr>1st Century Christianity</vt:lpstr>
      <vt:lpstr>The Apostolic Age(33-100 AD)</vt:lpstr>
      <vt:lpstr>Characteristics</vt:lpstr>
      <vt:lpstr>1 Corinthians 15:3-4 Christian creed of 40 AD- 7 years after time of Christ.</vt:lpstr>
      <vt:lpstr>What Happened? Matthew 25:5-12</vt:lpstr>
      <vt:lpstr>Why?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Century Christianity</dc:title>
  <dc:creator>Matt Witten</dc:creator>
  <cp:lastModifiedBy>Matt Witten</cp:lastModifiedBy>
  <cp:revision>61</cp:revision>
  <dcterms:created xsi:type="dcterms:W3CDTF">2010-08-30T01:38:35Z</dcterms:created>
  <dcterms:modified xsi:type="dcterms:W3CDTF">2010-09-02T02:16:53Z</dcterms:modified>
</cp:coreProperties>
</file>